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2" r:id="rId5"/>
    <p:sldId id="263" r:id="rId6"/>
    <p:sldId id="258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327" autoAdjust="0"/>
    <p:restoredTop sz="94654" autoAdjust="0"/>
  </p:normalViewPr>
  <p:slideViewPr>
    <p:cSldViewPr>
      <p:cViewPr>
        <p:scale>
          <a:sx n="100" d="100"/>
          <a:sy n="100" d="100"/>
        </p:scale>
        <p:origin x="-27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0A456-B851-4FCF-AF04-B548368F77A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38D29-6D45-48DB-AE9A-C4332DD0C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38D29-6D45-48DB-AE9A-C4332DD0C02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2CFB-FB16-40B1-B9B4-FA1477B776CF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73EE-FE5E-401D-A30B-094E615BA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93;&#1072;&#1090;&#1072;\&#1056;&#1072;&#1073;&#1086;&#1095;&#1080;&#1081;%20&#1089;&#1090;&#1086;&#1083;\Secret%20Garden%20-%20&#1051;&#1080;&#1088;&#1080;&#1095;&#1077;&#1089;&#1082;&#1072;&#1103;%20&#1052;&#1091;&#1079;&#1099;&#1082;&#1072;%20&#1044;&#1083;&#1103;%20&#1060;&#1086;&#1088;&#1090;&#1077;&#1087;&#1080;&#1072;&#1085;&#1086;%20%5b&#1089;%20&#1089;&#1072;&#1081;&#1090;&#1072;%20www.ololo.fm%5d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Documents%20and%20Settings\&#1093;&#1072;&#1090;&#1072;\&#1056;&#1072;&#1073;&#1086;&#1095;&#1080;&#1081;%20&#1089;&#1090;&#1086;&#1083;\Secret%20Garden%20-%20&#1051;&#1080;&#1088;&#1080;&#1095;&#1077;&#1089;&#1082;&#1072;&#1103;%20&#1052;&#1091;&#1079;&#1099;&#1082;&#1072;%20&#1044;&#1083;&#1103;%20&#1060;&#1086;&#1088;&#1090;&#1077;&#1087;&#1080;&#1072;&#1085;&#1086;%20%5b&#1089;%20&#1089;&#1072;&#1081;&#1090;&#1072;%20www.ololo.fm%5d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93;&#1072;&#1090;&#1072;\&#1056;&#1072;&#1073;&#1086;&#1095;&#1080;&#1081;%20&#1089;&#1090;&#1086;&#1083;\Secret%20Garden%20-%20&#1051;&#1080;&#1088;&#1080;&#1095;&#1077;&#1089;&#1082;&#1072;&#1103;%20&#1052;&#1091;&#1079;&#1099;&#1082;&#1072;%20&#1044;&#1083;&#1103;%20&#1060;&#1086;&#1088;&#1090;&#1077;&#1087;&#1080;&#1072;&#1085;&#1086;%20%5b&#1089;%20&#1089;&#1072;&#1081;&#1090;&#1072;%20www.ololo.fm%5d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93;&#1072;&#1090;&#1072;\&#1056;&#1072;&#1073;&#1086;&#1095;&#1080;&#1081;%20&#1089;&#1090;&#1086;&#1083;\Secret%20Garden%20-%20&#1051;&#1080;&#1088;&#1080;&#1095;&#1077;&#1089;&#1082;&#1072;&#1103;%20&#1052;&#1091;&#1079;&#1099;&#1082;&#1072;%20&#1044;&#1083;&#1103;%20&#1060;&#1086;&#1088;&#1090;&#1077;&#1087;&#1080;&#1072;&#1085;&#1086;%20%5b&#1089;%20&#1089;&#1072;&#1081;&#1090;&#1072;%20www.ololo.fm%5d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Documents%20and%20Settings\&#1093;&#1072;&#1090;&#1072;\&#1056;&#1072;&#1073;&#1086;&#1095;&#1080;&#1081;%20&#1089;&#1090;&#1086;&#1083;\&#1060;&#1086;&#1088;&#1090;&#1077;&#1087;&#1080;&#1072;&#1085;&#1086;&#1089;&#1082;&#1088;&#1080;&#1087;&#1082;&#1072;%20-%20&#1051;&#1080;&#1088;&#1080;&#1095;&#1077;&#1089;&#1082;&#1072;&#1103;%20&#1052;&#1091;&#1079;&#1099;&#1082;&#1072;%20%5b&#1089;%20&#1089;&#1072;&#1081;&#1090;&#1072;%20www.ololo.fm%5d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Documents%20and%20Settings\&#1093;&#1072;&#1090;&#1072;\&#1056;&#1072;&#1073;&#1086;&#1095;&#1080;&#1081;%20&#1089;&#1090;&#1086;&#1083;\&#1060;&#1086;&#1088;&#1090;&#1077;&#1087;&#1080;&#1072;&#1085;&#1086;&#1089;&#1082;&#1088;&#1080;&#1087;&#1082;&#1072;%20-%20&#1051;&#1080;&#1088;&#1080;&#1095;&#1077;&#1089;&#1082;&#1072;&#1103;%20&#1052;&#1091;&#1079;&#1099;&#1082;&#1072;%20%5b&#1089;%20&#1089;&#1072;&#1081;&#1090;&#1072;%20www.ololo.fm%5d.mp3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Documents%20and%20Settings\&#1093;&#1072;&#1090;&#1072;\&#1056;&#1072;&#1073;&#1086;&#1095;&#1080;&#1081;%20&#1089;&#1090;&#1086;&#1083;\&#1060;&#1086;&#1088;&#1090;&#1077;&#1087;&#1080;&#1072;&#1085;&#1086;&#1089;&#1082;&#1088;&#1080;&#1087;&#1082;&#1072;%20-%20&#1051;&#1080;&#1088;&#1080;&#1095;&#1077;&#1089;&#1082;&#1072;&#1103;%20&#1052;&#1091;&#1079;&#1099;&#1082;&#1072;%20%5b&#1089;%20&#1089;&#1072;&#1081;&#1090;&#1072;%20www.ololo.fm%5d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Documents%20and%20Settings\&#1093;&#1072;&#1090;&#1072;\&#1056;&#1072;&#1073;&#1086;&#1095;&#1080;&#1081;%20&#1089;&#1090;&#1086;&#1083;\Secret%20Garden%20-%20&#1051;&#1080;&#1088;&#1080;&#1095;&#1077;&#1089;&#1082;&#1072;&#1103;%20&#1052;&#1091;&#1079;&#1099;&#1082;&#1072;%20&#1044;&#1083;&#1103;%20&#1060;&#1086;&#1088;&#1090;&#1077;&#1087;&#1080;&#1072;&#1085;&#1086;%20%5b&#1089;%20&#1089;&#1072;&#1081;&#1090;&#1072;%20www.ololo.fm%5d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000108"/>
            <a:ext cx="7772400" cy="2814656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Иван Алексеевич</a:t>
            </a:r>
            <a:br>
              <a:rPr lang="ru-RU" sz="4800" b="1" dirty="0" smtClean="0"/>
            </a:br>
            <a:r>
              <a:rPr lang="ru-RU" sz="4800" b="1" dirty="0" smtClean="0"/>
              <a:t> Бунин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3500438"/>
            <a:ext cx="3857652" cy="71438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1870 - 1953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521495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t-RU" sz="2400" dirty="0" smtClean="0"/>
              <a:t>“</a:t>
            </a:r>
            <a:r>
              <a:rPr lang="ru-RU" sz="2400" b="1" dirty="0" smtClean="0"/>
              <a:t>Ищу я в этом мире сочетанья </a:t>
            </a:r>
          </a:p>
          <a:p>
            <a:pPr algn="r"/>
            <a:r>
              <a:rPr lang="ru-RU" sz="2400" b="1" dirty="0" smtClean="0"/>
              <a:t>Прекрасного и тайного, как сон</a:t>
            </a:r>
            <a:r>
              <a:rPr lang="tt-RU" sz="2400" b="1" dirty="0" smtClean="0"/>
              <a:t>”</a:t>
            </a:r>
            <a:r>
              <a:rPr lang="ru-RU" sz="2400" b="1" dirty="0" smtClean="0"/>
              <a:t>… </a:t>
            </a:r>
          </a:p>
          <a:p>
            <a:pPr algn="r"/>
            <a:r>
              <a:rPr lang="ru-RU" sz="2400" dirty="0" smtClean="0"/>
              <a:t>И.Бунин</a:t>
            </a:r>
            <a:endParaRPr lang="ru-RU" sz="2400" dirty="0"/>
          </a:p>
        </p:txBody>
      </p:sp>
      <p:pic>
        <p:nvPicPr>
          <p:cNvPr id="9" name="Рисунок 8" descr="m30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357166"/>
            <a:ext cx="2337792" cy="3714776"/>
          </a:xfrm>
          <a:prstGeom prst="rect">
            <a:avLst/>
          </a:prstGeom>
        </p:spPr>
      </p:pic>
      <p:pic>
        <p:nvPicPr>
          <p:cNvPr id="6" name="Secret Garden - Лирическая Музыка Для Фортепиано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9234713_310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14290"/>
            <a:ext cx="5710740" cy="6357958"/>
          </a:xfrm>
          <a:prstGeom prst="rect">
            <a:avLst/>
          </a:prstGeom>
        </p:spPr>
      </p:pic>
      <p:pic>
        <p:nvPicPr>
          <p:cNvPr id="6" name="Secret Garden - Лирическая Музыка Для Фортепиано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И.А. Бунин. </a:t>
            </a:r>
            <a:r>
              <a:rPr lang="tt-RU" dirty="0" smtClean="0"/>
              <a:t>“</a:t>
            </a:r>
            <a:r>
              <a:rPr lang="tt-RU" b="1" dirty="0" smtClean="0"/>
              <a:t>Легкое дыхание</a:t>
            </a:r>
            <a:r>
              <a:rPr lang="tt-RU" dirty="0" smtClean="0"/>
              <a:t>” </a:t>
            </a:r>
            <a:r>
              <a:rPr lang="ru-RU" dirty="0" smtClean="0"/>
              <a:t>–</a:t>
            </a:r>
            <a:r>
              <a:rPr lang="tt-RU" dirty="0" smtClean="0"/>
              <a:t> эпитафия ускользающей красоте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000504"/>
            <a:ext cx="7929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t-RU" sz="2400" b="1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42852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Тема урока: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2571744"/>
            <a:ext cx="885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Эпитафия</a:t>
            </a:r>
            <a:r>
              <a:rPr lang="ru-RU" sz="4000" dirty="0" smtClean="0"/>
              <a:t> – (греч.) – надгробная надпись.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4286256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Эпиграф: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4980563"/>
            <a:ext cx="68580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t-RU" sz="3600" dirty="0" smtClean="0"/>
              <a:t>“</a:t>
            </a:r>
            <a:r>
              <a:rPr lang="ru-RU" sz="3600" dirty="0" smtClean="0"/>
              <a:t>Ищу я в этом мире сочетанья </a:t>
            </a:r>
          </a:p>
          <a:p>
            <a:pPr algn="just"/>
            <a:r>
              <a:rPr lang="ru-RU" sz="3600" dirty="0" smtClean="0"/>
              <a:t>Прекрасного и тайного, как сон…</a:t>
            </a:r>
            <a:r>
              <a:rPr lang="tt-RU" sz="3600" dirty="0" smtClean="0"/>
              <a:t>”</a:t>
            </a:r>
            <a:r>
              <a:rPr lang="ru-RU" sz="4000" b="1" dirty="0" smtClean="0"/>
              <a:t> </a:t>
            </a:r>
          </a:p>
          <a:p>
            <a:pPr algn="r"/>
            <a:r>
              <a:rPr lang="ru-RU" sz="4000" dirty="0" smtClean="0"/>
              <a:t>И.А.Бунин</a:t>
            </a:r>
            <a:endParaRPr lang="ru-RU" sz="4000" dirty="0"/>
          </a:p>
        </p:txBody>
      </p:sp>
      <p:pic>
        <p:nvPicPr>
          <p:cNvPr id="9" name="Secret Garden - Лирическая Музыка Для Фортепиано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715404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2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ecret Garden - Лирическая Музыка Для Фортепиано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>
                <a:alpha val="37000"/>
              </a:srgbClr>
            </a:gs>
            <a:gs pos="25000">
              <a:srgbClr val="FFFF00"/>
            </a:gs>
            <a:gs pos="57000">
              <a:srgbClr val="92D050"/>
            </a:gs>
            <a:gs pos="12000">
              <a:srgbClr val="00B0F0"/>
            </a:gs>
            <a:gs pos="100000">
              <a:srgbClr val="92D050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42860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/>
          </a:p>
          <a:p>
            <a:endParaRPr lang="ru-RU" dirty="0" smtClean="0"/>
          </a:p>
        </p:txBody>
      </p:sp>
      <p:pic>
        <p:nvPicPr>
          <p:cNvPr id="4" name="Рисунок 3" descr="6539687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pic>
        <p:nvPicPr>
          <p:cNvPr id="5" name="Фортепианоскрипка - Лирическая Музыка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142852"/>
            <a:ext cx="9001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Здесь, в тишине кладбищенский аллеи,</a:t>
            </a:r>
          </a:p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Где только ветер веет в полусне,</a:t>
            </a:r>
          </a:p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Все говорит о счастье и весне.</a:t>
            </a:r>
          </a:p>
          <a:p>
            <a:pPr algn="just"/>
            <a:endParaRPr lang="ru-RU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18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Фортепианоскрипка - Лирическая Музыка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786322"/>
            <a:ext cx="6215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Теперь это легкое дыхание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снова рассеялось в мире,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 этом облачном небе,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 этом холодном весеннем ветре…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18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accent3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91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7429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В апрельский день я от людей ушла,</a:t>
            </a:r>
          </a:p>
          <a:p>
            <a:pPr algn="just"/>
            <a:r>
              <a:rPr lang="ru-RU" sz="2800" b="1" dirty="0" smtClean="0"/>
              <a:t>Ушла навек покорно и безгласно –</a:t>
            </a:r>
          </a:p>
          <a:p>
            <a:pPr algn="just"/>
            <a:r>
              <a:rPr lang="ru-RU" sz="2800" b="1" dirty="0" smtClean="0"/>
              <a:t>И все ж была я в жизни не напрасно:</a:t>
            </a:r>
          </a:p>
          <a:p>
            <a:pPr algn="just"/>
            <a:r>
              <a:rPr lang="ru-RU" sz="2800" b="1" dirty="0" smtClean="0"/>
              <a:t>Я для любви не умерла.</a:t>
            </a:r>
            <a:endParaRPr lang="ru-RU" sz="2800" b="1" dirty="0"/>
          </a:p>
        </p:txBody>
      </p:sp>
      <p:pic>
        <p:nvPicPr>
          <p:cNvPr id="5" name="Рисунок 4" descr="kak-narisovat-portr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4184" y="1928801"/>
            <a:ext cx="5639816" cy="4929199"/>
          </a:xfrm>
          <a:prstGeom prst="rect">
            <a:avLst/>
          </a:prstGeom>
        </p:spPr>
      </p:pic>
      <p:pic>
        <p:nvPicPr>
          <p:cNvPr id="6" name="Фортепианоскрипка - Лирическая Музыка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2859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1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857233"/>
            <a:ext cx="7715304" cy="5000659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Рассказ этот – не о грехе и не о праведности, а о «легком дыхании» в человеке, вдохновении жизни в юной провинциалке. Он повествует о таланте любви, даре красоты, не замечающей себя, не понимающей, как могуч и  одновременно беззащитен этот светлый дар… Рассказ доносит мысль о чем-то сложном, о том, о чем позднее скажет поэт: </a:t>
            </a: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Быть женщиной – великий шаг,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Сводить с ума – геройство.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Secret Garden - Лирическая Музыка Для Фортепиано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123</Words>
  <Application>Microsoft Office PowerPoint</Application>
  <PresentationFormat>Экран (4:3)</PresentationFormat>
  <Paragraphs>28</Paragraphs>
  <Slides>9</Slides>
  <Notes>1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Иван Алексеевич  Бунин</vt:lpstr>
      <vt:lpstr>Слайд 2</vt:lpstr>
      <vt:lpstr>  И.А. Бунин. “Легкое дыхание” – эпитафия ускользающей красоте  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Алексеевич Бунин</dc:title>
  <dc:creator>Ирина Васильевна</dc:creator>
  <cp:lastModifiedBy>Ирина Васильевна</cp:lastModifiedBy>
  <cp:revision>37</cp:revision>
  <dcterms:created xsi:type="dcterms:W3CDTF">2012-01-16T05:22:09Z</dcterms:created>
  <dcterms:modified xsi:type="dcterms:W3CDTF">2012-01-18T05:11:54Z</dcterms:modified>
</cp:coreProperties>
</file>